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60" r:id="rId5"/>
    <p:sldId id="268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2-9-2017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4257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2-9-2017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01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2-9-2017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7327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2-9-2017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2844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2-9-2017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2214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2-9-2017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7703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2-9-2017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11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2-9-2017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8227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2-9-2017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9564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2-9-2017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4706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2-9-2017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5112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2-9-2017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457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2-9-2017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5595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2-9-2017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0795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2-9-2017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7397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2-9-2017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937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4F73B-6FE2-4D53-B628-ED6E4420CBCB}" type="datetimeFigureOut">
              <a:rPr lang="nl-NL" smtClean="0"/>
              <a:t>2-9-2017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772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Voeren en verzorgen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smtClean="0"/>
              <a:t>Klas </a:t>
            </a:r>
            <a:r>
              <a:rPr lang="nl-NL" smtClean="0"/>
              <a:t>DD31 en DD41 </a:t>
            </a:r>
            <a:r>
              <a:rPr lang="nl-NL" dirty="0" smtClean="0"/>
              <a:t>MBO Doetinchem</a:t>
            </a:r>
          </a:p>
          <a:p>
            <a:r>
              <a:rPr lang="nl-NL" dirty="0" smtClean="0"/>
              <a:t>2017-2018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3968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Mineralen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Zouten</a:t>
            </a:r>
          </a:p>
          <a:p>
            <a:r>
              <a:rPr lang="nl-NL" dirty="0" smtClean="0"/>
              <a:t>Micro en macro elementen (hoeveel heeft het dier nodig)</a:t>
            </a:r>
          </a:p>
          <a:p>
            <a:r>
              <a:rPr lang="nl-NL" dirty="0" smtClean="0"/>
              <a:t>Gebrek of overmaat lijdt tot ziekte verschijnselen</a:t>
            </a:r>
          </a:p>
          <a:p>
            <a:r>
              <a:rPr lang="nl-NL" dirty="0" smtClean="0"/>
              <a:t>Calcium, chloor, fosfor, Kalium, natrium, magnesium</a:t>
            </a:r>
          </a:p>
          <a:p>
            <a:r>
              <a:rPr lang="nl-NL" dirty="0" err="1" smtClean="0"/>
              <a:t>Cobalt</a:t>
            </a:r>
            <a:r>
              <a:rPr lang="nl-NL" dirty="0" smtClean="0"/>
              <a:t>, chroom, fluor, ijzer, jodium, koper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471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Vitaminen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Onmisbare stoffen</a:t>
            </a:r>
          </a:p>
          <a:p>
            <a:r>
              <a:rPr lang="nl-NL" dirty="0" smtClean="0"/>
              <a:t>Wateroplosbare vitamine   B en C</a:t>
            </a:r>
          </a:p>
          <a:p>
            <a:r>
              <a:rPr lang="nl-NL" dirty="0" smtClean="0"/>
              <a:t>Vet oplosbare vitamine   A, D, E en K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614" y="3017520"/>
            <a:ext cx="3483426" cy="195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29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5" y="379698"/>
            <a:ext cx="8596668" cy="1826581"/>
          </a:xfrm>
        </p:spPr>
        <p:txBody>
          <a:bodyPr/>
          <a:lstStyle/>
          <a:p>
            <a:r>
              <a:rPr lang="nl-NL" dirty="0" smtClean="0"/>
              <a:t>Opdracht: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77335" y="2557971"/>
            <a:ext cx="8596668" cy="1390026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Zoek zowel voor de kat als voor de hond 2 verpakkingen van een compleet voer. </a:t>
            </a:r>
            <a:r>
              <a:rPr lang="nl-NL" dirty="0" smtClean="0"/>
              <a:t>1 is een brok, de ander een blikvoer.</a:t>
            </a:r>
          </a:p>
          <a:p>
            <a:r>
              <a:rPr lang="nl-NL" dirty="0" smtClean="0"/>
              <a:t>Vergelijk deze soorten voer en verwerk de verschillen en overeenkomsten in een tabel.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8994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Week 1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Les 1</a:t>
            </a:r>
          </a:p>
          <a:p>
            <a:r>
              <a:rPr lang="nl-NL" dirty="0" smtClean="0"/>
              <a:t>Voeding basis</a:t>
            </a:r>
          </a:p>
          <a:p>
            <a:r>
              <a:rPr lang="nl-NL" dirty="0" smtClean="0"/>
              <a:t>H1 voedingstoffen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787" y="1233212"/>
            <a:ext cx="5117873" cy="391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39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goed voer?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Je moet dan weten hoe het voer is opgebouwd. Je moet weten wat er allemaal in moet zitten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778" y="2086504"/>
            <a:ext cx="37052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60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Voedingsstoffen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Volledig voer bestaat tenminste uit 6 verschillende voedingsstoffen:</a:t>
            </a:r>
          </a:p>
          <a:p>
            <a:pPr marL="0" indent="0">
              <a:buNone/>
            </a:pPr>
            <a:r>
              <a:rPr lang="nl-NL" dirty="0" smtClean="0"/>
              <a:t>         Water</a:t>
            </a:r>
          </a:p>
          <a:p>
            <a:pPr marL="0" indent="0">
              <a:buNone/>
            </a:pPr>
            <a:r>
              <a:rPr lang="nl-NL" dirty="0" smtClean="0"/>
              <a:t>         Eiwitten</a:t>
            </a:r>
          </a:p>
          <a:p>
            <a:pPr marL="0" indent="0">
              <a:buNone/>
            </a:pPr>
            <a:r>
              <a:rPr lang="nl-NL" dirty="0" smtClean="0"/>
              <a:t>         vetten</a:t>
            </a:r>
          </a:p>
          <a:p>
            <a:pPr marL="0" indent="0">
              <a:buNone/>
            </a:pPr>
            <a:r>
              <a:rPr lang="nl-NL" dirty="0" smtClean="0"/>
              <a:t>         Koolhydraten</a:t>
            </a:r>
          </a:p>
          <a:p>
            <a:pPr marL="0" indent="0">
              <a:buNone/>
            </a:pPr>
            <a:r>
              <a:rPr lang="nl-NL" dirty="0" smtClean="0"/>
              <a:t>         Mineralen en vitaminen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4112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Weende Analyse</a:t>
            </a:r>
            <a:endParaRPr lang="nl-NL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2267054"/>
            <a:ext cx="8596312" cy="3668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977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nut van water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Onmisbare voedingsstof is nodig voor:</a:t>
            </a:r>
          </a:p>
          <a:p>
            <a:r>
              <a:rPr lang="nl-NL" dirty="0" smtClean="0"/>
              <a:t>Bouwstof van het lichaam</a:t>
            </a:r>
          </a:p>
          <a:p>
            <a:r>
              <a:rPr lang="nl-NL" dirty="0" smtClean="0"/>
              <a:t>Voor transsport van voedingstoffen en afvalstoffen</a:t>
            </a:r>
          </a:p>
          <a:p>
            <a:r>
              <a:rPr lang="nl-NL" dirty="0" smtClean="0"/>
              <a:t>Voor de warmte regulatie</a:t>
            </a:r>
          </a:p>
          <a:p>
            <a:r>
              <a:rPr lang="nl-NL" dirty="0" smtClean="0"/>
              <a:t>Voor melkproductie en groei</a:t>
            </a:r>
          </a:p>
          <a:p>
            <a:r>
              <a:rPr lang="nl-NL" dirty="0" smtClean="0"/>
              <a:t>Chemische omzettingen in de cellen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7804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Eiwitten (proteïne)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Worden gebruikt als bouwstof</a:t>
            </a:r>
          </a:p>
          <a:p>
            <a:r>
              <a:rPr lang="nl-NL" dirty="0" smtClean="0"/>
              <a:t>Zijn nodig voor de groei en herstel van het lichaam</a:t>
            </a:r>
          </a:p>
          <a:p>
            <a:r>
              <a:rPr lang="nl-NL" dirty="0" smtClean="0"/>
              <a:t>Leveren energie</a:t>
            </a:r>
          </a:p>
          <a:p>
            <a:r>
              <a:rPr lang="nl-NL" dirty="0" smtClean="0"/>
              <a:t>Biologische waarde </a:t>
            </a:r>
          </a:p>
          <a:p>
            <a:r>
              <a:rPr lang="nl-NL" dirty="0" smtClean="0"/>
              <a:t>(eiwitten bestaan uit niet essentiële en essentiële aminozuren. Hoe meer essentiële aminozuren hoe hoger de biologische waarde)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6028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Vetten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Is een energie leverancier</a:t>
            </a:r>
          </a:p>
          <a:p>
            <a:r>
              <a:rPr lang="nl-NL" dirty="0" smtClean="0"/>
              <a:t>Vetten zijn opgebouwd uit vetzuren</a:t>
            </a:r>
          </a:p>
          <a:p>
            <a:r>
              <a:rPr lang="nl-NL" dirty="0" smtClean="0"/>
              <a:t>Er zijn bepaalde vitamine in opgelost (A D E en K)</a:t>
            </a:r>
          </a:p>
          <a:p>
            <a:r>
              <a:rPr lang="nl-NL" dirty="0" smtClean="0"/>
              <a:t>Verzadigd vet en onverzadigd vet (onverzadigd vet is zachter)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3147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Koolhydraten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Verteerbare koolhydraten (zetmeel en suikers) </a:t>
            </a:r>
          </a:p>
          <a:p>
            <a:r>
              <a:rPr lang="nl-NL" dirty="0" smtClean="0"/>
              <a:t> en ruwe celstof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180024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186</TotalTime>
  <Words>289</Words>
  <Application>Microsoft Office PowerPoint</Application>
  <PresentationFormat>Breedbeeld</PresentationFormat>
  <Paragraphs>51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</vt:lpstr>
      <vt:lpstr>Voeren en verzorgen </vt:lpstr>
      <vt:lpstr>Week 1</vt:lpstr>
      <vt:lpstr>Wat is goed voer? </vt:lpstr>
      <vt:lpstr>Voedingsstoffen</vt:lpstr>
      <vt:lpstr>Weende Analyse</vt:lpstr>
      <vt:lpstr>Het nut van water</vt:lpstr>
      <vt:lpstr>Eiwitten (proteïne)</vt:lpstr>
      <vt:lpstr>Vetten</vt:lpstr>
      <vt:lpstr>Koolhydraten</vt:lpstr>
      <vt:lpstr>Mineralen </vt:lpstr>
      <vt:lpstr>Vitaminen</vt:lpstr>
      <vt:lpstr>Opdracht: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Voeren en verzorgen</dc:title>
  <dc:creator>Wies Temming - Pondes</dc:creator>
  <cp:lastModifiedBy>Helanie Aalders</cp:lastModifiedBy>
  <cp:revision>15</cp:revision>
  <dcterms:created xsi:type="dcterms:W3CDTF">2017-08-31T10:11:22Z</dcterms:created>
  <dcterms:modified xsi:type="dcterms:W3CDTF">2017-09-02T08:22:47Z</dcterms:modified>
</cp:coreProperties>
</file>